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8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709"/>
  </p:normalViewPr>
  <p:slideViewPr>
    <p:cSldViewPr snapToGrid="0">
      <p:cViewPr varScale="1">
        <p:scale>
          <a:sx n="14" d="100"/>
          <a:sy n="14" d="100"/>
        </p:scale>
        <p:origin x="2888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04E6C-8506-AC40-9624-02A949CFB83F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8F76E-09A5-8E4D-A186-35C3D6E6EE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9893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628796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1pPr>
    <a:lvl2pPr marL="1814398" algn="l" defTabSz="3628796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2pPr>
    <a:lvl3pPr marL="3628796" algn="l" defTabSz="3628796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3pPr>
    <a:lvl4pPr marL="5443195" algn="l" defTabSz="3628796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4pPr>
    <a:lvl5pPr marL="7257593" algn="l" defTabSz="3628796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5pPr>
    <a:lvl6pPr marL="9071991" algn="l" defTabSz="3628796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6pPr>
    <a:lvl7pPr marL="10886389" algn="l" defTabSz="3628796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7pPr>
    <a:lvl8pPr marL="12700787" algn="l" defTabSz="3628796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8pPr>
    <a:lvl9pPr marL="14515186" algn="l" defTabSz="3628796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8F76E-09A5-8E4D-A186-35C3D6E6EE2D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9984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0707-372B-EB46-8264-C9D2F1AB899E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3533-C528-3F49-99F2-F53824894C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8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0707-372B-EB46-8264-C9D2F1AB899E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3533-C528-3F49-99F2-F53824894C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9014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0707-372B-EB46-8264-C9D2F1AB899E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3533-C528-3F49-99F2-F53824894C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802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0707-372B-EB46-8264-C9D2F1AB899E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3533-C528-3F49-99F2-F53824894C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556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0707-372B-EB46-8264-C9D2F1AB899E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3533-C528-3F49-99F2-F53824894C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9803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0707-372B-EB46-8264-C9D2F1AB899E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3533-C528-3F49-99F2-F53824894C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3628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0707-372B-EB46-8264-C9D2F1AB899E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3533-C528-3F49-99F2-F53824894C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8567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0707-372B-EB46-8264-C9D2F1AB899E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3533-C528-3F49-99F2-F53824894C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095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0707-372B-EB46-8264-C9D2F1AB899E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3533-C528-3F49-99F2-F53824894C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6411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0707-372B-EB46-8264-C9D2F1AB899E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3533-C528-3F49-99F2-F53824894C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9041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0707-372B-EB46-8264-C9D2F1AB899E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3533-C528-3F49-99F2-F53824894C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5401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50707-372B-EB46-8264-C9D2F1AB899E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33533-C528-3F49-99F2-F53824894C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5768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F121B4A-D0FC-855D-7043-F82E7612AB4E}"/>
              </a:ext>
            </a:extLst>
          </p:cNvPr>
          <p:cNvPicPr>
            <a:picLocks/>
          </p:cNvPicPr>
          <p:nvPr/>
        </p:nvPicPr>
        <p:blipFill>
          <a:blip r:embed="rId3"/>
          <a:srcRect/>
          <a:stretch/>
        </p:blipFill>
        <p:spPr>
          <a:xfrm>
            <a:off x="-356" y="2720"/>
            <a:ext cx="32400000" cy="4319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5488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</TotalTime>
  <Words>1</Words>
  <Application>Microsoft Macintosh PowerPoint</Application>
  <PresentationFormat>Personalizar</PresentationFormat>
  <Paragraphs>1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Norton Falcão</dc:creator>
  <cp:lastModifiedBy>Norton Falcão</cp:lastModifiedBy>
  <cp:revision>2</cp:revision>
  <dcterms:created xsi:type="dcterms:W3CDTF">2023-09-22T17:37:21Z</dcterms:created>
  <dcterms:modified xsi:type="dcterms:W3CDTF">2023-09-22T19:23:50Z</dcterms:modified>
</cp:coreProperties>
</file>