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43200000" cx="3240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6" orient="horz"/>
        <p:guide pos="102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 algn="ctr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 algn="ctr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 algn="ctr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 algn="ctr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 algn="ctr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 algn="ctr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 algn="ctr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 algn="ctr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85800" lvl="0" marL="4572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85800" lvl="0" marL="4572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22300" lvl="0" marL="4572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indent="-622300" lvl="1" marL="9144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71925" lIns="471925" spcFirstLastPara="1" rIns="471925" wrap="square" tIns="4719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-819150" lvl="0" marL="45720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indent="-6858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indent="-6858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indent="-6858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indent="-6858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indent="-6858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indent="-6858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indent="-6858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indent="-6858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