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5028"/>
            <a:ext cx="32399289" cy="4319058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